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64"/>
  </p:notesMasterIdLst>
  <p:handoutMasterIdLst>
    <p:handoutMasterId r:id="rId65"/>
  </p:handout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3" r:id="rId24"/>
    <p:sldId id="354" r:id="rId25"/>
    <p:sldId id="352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22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8" r:id="rId60"/>
    <p:sldId id="389" r:id="rId61"/>
    <p:sldId id="390" r:id="rId62"/>
    <p:sldId id="33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E826D-8C47-4550-9540-CE65FC1F7179}" type="datetimeFigureOut">
              <a:rPr lang="en-US" smtClean="0"/>
              <a:t>01.20.23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F01A0-0528-4B8B-A3C4-081211628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0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4741-1BCB-4437-B313-B1A946C98203}" type="datetimeFigureOut">
              <a:rPr lang="en-US" smtClean="0"/>
              <a:t>01.20.23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52FC-8929-46D3-B55D-D3569FE7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3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13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10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18" y="1717963"/>
            <a:ext cx="8063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fida;dmkak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442155"/>
            <a:ext cx="9083959" cy="138180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07714"/>
            <a:ext cx="9083959" cy="15881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( 278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fida;dmkak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946" y="3491345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49238" y="1735906"/>
            <a:ext cx="3925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3"/>
          </p:cNvCxnSpPr>
          <p:nvPr/>
        </p:nvCxnSpPr>
        <p:spPr>
          <a:xfrm flipV="1">
            <a:off x="5943593" y="5133057"/>
            <a:ext cx="3177312" cy="15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946" y="5407238"/>
            <a:ext cx="1838036" cy="86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n%yau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pßhdj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87562"/>
            <a:ext cx="9014690" cy="156427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4073575"/>
            <a:ext cx="9093197" cy="1473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( 99</a:t>
            </a:r>
            <a:r>
              <a:rPr lang="en-US" sz="2400" dirty="0" smtClean="0"/>
              <a:t>/8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PMiaidh;k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946" y="3398982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33456" y="1937328"/>
            <a:ext cx="4525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89556" y="4830516"/>
            <a:ext cx="47336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5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946" y="979054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iu</a:t>
            </a:r>
            <a:r>
              <a:rPr lang="en-US" sz="6000" dirty="0" smtClean="0">
                <a:latin typeface="FMAbabld" panose="00000700000000000000" pitchFamily="2" charset="0"/>
              </a:rPr>
              <a:t>: - </a:t>
            </a:r>
            <a:r>
              <a:rPr lang="en-US" sz="6000" dirty="0" err="1">
                <a:latin typeface="FMAbabld" panose="00000700000000000000" pitchFamily="2" charset="0"/>
              </a:rPr>
              <a:t>úmiaikd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337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087"/>
            <a:ext cx="9144000" cy="3857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( 67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38977" y="3091873"/>
            <a:ext cx="31819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04" y="3426692"/>
            <a:ext cx="39531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704" y="4055994"/>
            <a:ext cx="90932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138"/>
            <a:ext cx="9144000" cy="418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( 66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fk;a;sm%lrKh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945" y="2799201"/>
            <a:ext cx="17641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01527" y="2866748"/>
            <a:ext cx="15193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945" y="3209387"/>
            <a:ext cx="6640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945" y="3935669"/>
            <a:ext cx="54679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182" y="1607127"/>
            <a:ext cx="8063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wúoHdj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341"/>
            <a:ext cx="9144000" cy="33000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ÿ;Sh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fldÜÀ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271653" y="2286556"/>
            <a:ext cx="16556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00432" y="3439065"/>
            <a:ext cx="3320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46" y="3774712"/>
            <a:ext cx="3320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2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897"/>
            <a:ext cx="9144000" cy="37822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ÿ;Sh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fldÜÀ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44813" y="2250646"/>
            <a:ext cx="1997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946" y="3944039"/>
            <a:ext cx="47105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nqÿ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mshdKka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jykafia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nqoaO;ajh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l, m¾fhaIkh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97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946" y="304800"/>
            <a:ext cx="8063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wiaidih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mruiaidih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604"/>
            <a:ext cx="9144000" cy="5593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( 479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wiaidi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747491" y="1234646"/>
            <a:ext cx="2872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20001" y="2359929"/>
            <a:ext cx="1500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945" y="2732411"/>
            <a:ext cx="33989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60145" y="4869150"/>
            <a:ext cx="126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945" y="5221685"/>
            <a:ext cx="126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382"/>
            <a:ext cx="9144000" cy="584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( 478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wiaidi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14763" y="1108361"/>
            <a:ext cx="2041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86545" y="2242881"/>
            <a:ext cx="48029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01887" y="4750630"/>
            <a:ext cx="9190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46" y="5086279"/>
            <a:ext cx="1588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" y="647813"/>
            <a:ext cx="9002574" cy="61532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( 479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mruiaidi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32213" y="1033289"/>
            <a:ext cx="2456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713" y="2490768"/>
            <a:ext cx="48029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05163" y="5286340"/>
            <a:ext cx="2401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5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" y="795725"/>
            <a:ext cx="9093054" cy="5872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( 478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mruiaidi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90104" y="1146710"/>
            <a:ext cx="26138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26349" y="2273715"/>
            <a:ext cx="48029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946" y="5157032"/>
            <a:ext cx="1025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51441" y="4815286"/>
            <a:ext cx="2690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4" y="461819"/>
            <a:ext cx="8063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ms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sn|j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wjfndaOhla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we;af;a</a:t>
            </a:r>
            <a:r>
              <a:rPr lang="en-US" sz="6000" dirty="0" smtClean="0">
                <a:latin typeface="FMAbabld" panose="00000700000000000000" pitchFamily="2" charset="0"/>
              </a:rPr>
              <a:t> wd¾h </a:t>
            </a:r>
            <a:r>
              <a:rPr lang="en-US" sz="6000" dirty="0" err="1" smtClean="0">
                <a:latin typeface="FMAbabld" panose="00000700000000000000" pitchFamily="2" charset="0"/>
              </a:rPr>
              <a:t>Y%djlhkag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muKla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" y="569564"/>
            <a:ext cx="8913092" cy="3157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wiaido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" y="3826998"/>
            <a:ext cx="8687675" cy="302335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6946" y="3754880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14762" y="938027"/>
            <a:ext cx="2272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8285" y="927018"/>
            <a:ext cx="2864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832" y="1323648"/>
            <a:ext cx="25492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14762" y="2653980"/>
            <a:ext cx="23368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22104" y="2653980"/>
            <a:ext cx="2910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9599" y="3014197"/>
            <a:ext cx="26004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9672" y="4138192"/>
            <a:ext cx="40547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2104" y="4168744"/>
            <a:ext cx="30526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4754" y="4473846"/>
            <a:ext cx="16833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9672" y="5910096"/>
            <a:ext cx="54679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497614" y="5910096"/>
            <a:ext cx="15263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4754" y="6209353"/>
            <a:ext cx="30526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1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53"/>
            <a:ext cx="9144000" cy="40094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uydÿlaLlaLkaO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459340" y="3095469"/>
            <a:ext cx="28078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01888" y="3124880"/>
            <a:ext cx="91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45" y="3431382"/>
            <a:ext cx="28725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07709" y="3737886"/>
            <a:ext cx="28725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2036" y="4424939"/>
            <a:ext cx="308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109"/>
            <a:ext cx="9144000" cy="4037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uydÿlaLlaLkaO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51195" y="3066472"/>
            <a:ext cx="3491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25598" y="3364345"/>
            <a:ext cx="9190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64690" y="3401291"/>
            <a:ext cx="37822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7056" y="3743734"/>
            <a:ext cx="2539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64690" y="4409473"/>
            <a:ext cx="2877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994"/>
            <a:ext cx="9144000" cy="4408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uydÿlaLlaLkaO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86035" y="1946343"/>
            <a:ext cx="42348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5" y="2288089"/>
            <a:ext cx="6059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945" y="4264671"/>
            <a:ext cx="9083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041" y="4634126"/>
            <a:ext cx="9083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041" y="4966635"/>
            <a:ext cx="9083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041" y="5271435"/>
            <a:ext cx="9083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5" y="5633005"/>
            <a:ext cx="18911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26"/>
            <a:ext cx="9144000" cy="2312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iïfndaO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6946" y="3491345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996582"/>
            <a:ext cx="9083959" cy="18389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006110" y="1487414"/>
            <a:ext cx="11914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06328" y="1505887"/>
            <a:ext cx="11914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70182" y="1871746"/>
            <a:ext cx="14131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4930" y="5086928"/>
            <a:ext cx="1276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24944" y="4745182"/>
            <a:ext cx="11637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8544" y="4745182"/>
            <a:ext cx="12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274"/>
            <a:ext cx="9144000" cy="3937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uydÿlaLlaLkaO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12144" y="2246081"/>
            <a:ext cx="41748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872" y="2635387"/>
            <a:ext cx="1489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6235" y="4177859"/>
            <a:ext cx="8850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6235" y="4593496"/>
            <a:ext cx="8850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6235" y="4953714"/>
            <a:ext cx="8850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6235" y="5397726"/>
            <a:ext cx="43895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127" y="979055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pß</a:t>
            </a:r>
            <a:r>
              <a:rPr lang="en-US" sz="6000" dirty="0" smtClean="0">
                <a:latin typeface="FMAbabld" panose="00000700000000000000" pitchFamily="2" charset="0"/>
              </a:rPr>
              <a:t>; ,</a:t>
            </a:r>
            <a:r>
              <a:rPr lang="en-US" sz="6000" dirty="0" err="1" smtClean="0">
                <a:latin typeface="FMAbabld" panose="00000700000000000000" pitchFamily="2" charset="0"/>
              </a:rPr>
              <a:t>laIK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wkqj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foaYkdj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fjkiajk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njg</a:t>
            </a:r>
            <a:r>
              <a:rPr lang="en-US" sz="6000" dirty="0" smtClean="0">
                <a:latin typeface="FMAbabld" panose="00000700000000000000" pitchFamily="2" charset="0"/>
              </a:rPr>
              <a:t> ;%</a:t>
            </a:r>
            <a:r>
              <a:rPr lang="en-US" sz="6000" dirty="0" err="1" smtClean="0">
                <a:latin typeface="FMAbabld" panose="00000700000000000000" pitchFamily="2" charset="0"/>
              </a:rPr>
              <a:t>smsgl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idlaIs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" y="1125386"/>
            <a:ext cx="9025829" cy="1601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fk;a;sm%lrKh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6946" y="3450080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" y="4336909"/>
            <a:ext cx="9021611" cy="105914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726864" y="1485601"/>
            <a:ext cx="12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60817" y="1793857"/>
            <a:ext cx="12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16167" y="1761241"/>
            <a:ext cx="12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48538" y="2102987"/>
            <a:ext cx="27662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84417" y="2441829"/>
            <a:ext cx="5581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26132" y="4719782"/>
            <a:ext cx="21382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68019" y="4704842"/>
            <a:ext cx="14905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872" y="5046588"/>
            <a:ext cx="2172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55910" y="5046588"/>
            <a:ext cx="3573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946" y="5364158"/>
            <a:ext cx="1311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882890" y="5388334"/>
            <a:ext cx="474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3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76432"/>
              </p:ext>
            </p:extLst>
          </p:nvPr>
        </p:nvGraphicFramePr>
        <p:xfrm>
          <a:off x="46183" y="1514763"/>
          <a:ext cx="90525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12">
                  <a:extLst>
                    <a:ext uri="{9D8B030D-6E8A-4147-A177-3AD203B41FA5}">
                      <a16:colId xmlns:a16="http://schemas.microsoft.com/office/drawing/2014/main" val="1820949082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847262791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2243882426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2627883641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951910005"/>
                    </a:ext>
                  </a:extLst>
                </a:gridCol>
              </a:tblGrid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Woa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&gt;á;{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ksjka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oelSug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jdikd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we;s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;%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sfya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lhska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51374"/>
                  </a:ext>
                </a:extLst>
              </a:tr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[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aÑ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;{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wdoSkj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83432"/>
                  </a:ext>
                </a:extLst>
              </a:tr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fkh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Hmq.a</a:t>
                      </a:r>
                      <a:r>
                        <a:rPr lang="en-US" sz="2400" baseline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.,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wiaido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wdoSkj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29124"/>
                  </a:ext>
                </a:extLst>
              </a:tr>
              <a:tr h="32050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mru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j,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jHdlrK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rS;s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mukla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f;af¾' w¾: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fkdf;afrk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NdId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úYdrohska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jeks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whhs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Tjqkag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w¾:" O¾u"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ksrela;s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"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máNdk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kqjk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my,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fkdfõ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ni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mukla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.;a w¾:fhka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kduh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mgnefoa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Tjqkag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O¾uh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foaYkd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l,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hq;af;a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f,!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lsl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iq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.;s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u.h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fuu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w;aneõys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ksjka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oelSug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jdikd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ke;s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wfya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;=l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;%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sfya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;=l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wh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9096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56" y="73890"/>
            <a:ext cx="6622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pß</a:t>
            </a:r>
            <a:r>
              <a:rPr lang="en-US" sz="4000" dirty="0" smtClean="0">
                <a:latin typeface="FMAbabld" panose="00000700000000000000" pitchFamily="2" charset="0"/>
              </a:rPr>
              <a:t>; ,</a:t>
            </a:r>
            <a:r>
              <a:rPr lang="en-US" sz="4000" dirty="0" err="1" smtClean="0">
                <a:latin typeface="FMAbabld" panose="00000700000000000000" pitchFamily="2" charset="0"/>
              </a:rPr>
              <a:t>laIK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wkqj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foaYkdj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fjkia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jk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nj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7019" y="240145"/>
            <a:ext cx="8820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FMAbabld" panose="00000700000000000000" pitchFamily="2" charset="0"/>
              </a:rPr>
              <a:t>Woa</a:t>
            </a:r>
            <a:r>
              <a:rPr lang="en-US" sz="4800" dirty="0" smtClean="0">
                <a:latin typeface="FMAbabld" panose="00000700000000000000" pitchFamily="2" charset="0"/>
              </a:rPr>
              <a:t>&gt;á;{ </a:t>
            </a:r>
            <a:r>
              <a:rPr lang="en-US" sz="4800" dirty="0" err="1" smtClean="0">
                <a:latin typeface="FMAbabld" panose="00000700000000000000" pitchFamily="2" charset="0"/>
              </a:rPr>
              <a:t>úm</a:t>
            </a:r>
            <a:r>
              <a:rPr lang="en-US" sz="4800" dirty="0" smtClean="0">
                <a:latin typeface="FMAbabld" panose="00000700000000000000" pitchFamily="2" charset="0"/>
              </a:rPr>
              <a:t>[</a:t>
            </a:r>
            <a:r>
              <a:rPr lang="en-US" sz="4800" dirty="0" err="1" smtClean="0">
                <a:latin typeface="FMAbabld" panose="00000700000000000000" pitchFamily="2" charset="0"/>
              </a:rPr>
              <a:t>aÑ</a:t>
            </a:r>
            <a:r>
              <a:rPr lang="en-US" sz="4800" dirty="0" smtClean="0">
                <a:latin typeface="FMAbabld" panose="00000700000000000000" pitchFamily="2" charset="0"/>
              </a:rPr>
              <a:t>;{ </a:t>
            </a:r>
            <a:r>
              <a:rPr lang="en-US" sz="4800" dirty="0" err="1" smtClean="0">
                <a:latin typeface="FMAbabld" panose="00000700000000000000" pitchFamily="2" charset="0"/>
              </a:rPr>
              <a:t>fkhmq.a</a:t>
            </a:r>
            <a:r>
              <a:rPr lang="en-US" sz="4800" dirty="0" smtClean="0">
                <a:latin typeface="FMAbabld" panose="00000700000000000000" pitchFamily="2" charset="0"/>
              </a:rPr>
              <a:t>., </a:t>
            </a:r>
          </a:p>
          <a:p>
            <a:r>
              <a:rPr lang="en-US" sz="4800" dirty="0" err="1" smtClean="0">
                <a:latin typeface="FMAbabld" panose="00000700000000000000" pitchFamily="2" charset="0"/>
              </a:rPr>
              <a:t>mo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mru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hk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y;r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fldgigu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wh;a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fkdjk</a:t>
            </a:r>
            <a:r>
              <a:rPr lang="en-US" sz="4800" dirty="0" smtClean="0">
                <a:latin typeface="FMAbabld" panose="00000700000000000000" pitchFamily="2" charset="0"/>
              </a:rPr>
              <a:t> ;</a:t>
            </a:r>
            <a:r>
              <a:rPr lang="en-US" sz="4800" dirty="0" err="1" smtClean="0">
                <a:latin typeface="FMAbabld" panose="00000700000000000000" pitchFamily="2" charset="0"/>
              </a:rPr>
              <a:t>j;a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wh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isào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smtClean="0"/>
              <a:t>?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endParaRPr lang="en-US" sz="48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019" y="3329080"/>
            <a:ext cx="8820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mdrñ;dj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n,j;a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jQ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fndai;ajre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jeks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whhs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máiïìodu.a.m%lrKh</a:t>
            </a:r>
            <a:r>
              <a:rPr lang="en-US" sz="2800" b="1" dirty="0" smtClean="0">
                <a:latin typeface="FMAbabld" panose="00000700000000000000" pitchFamily="2" charset="0"/>
              </a:rPr>
              <a:t> 2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253105"/>
            <a:ext cx="9083959" cy="438074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1601" y="1921163"/>
            <a:ext cx="89407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62764" y="2212109"/>
            <a:ext cx="3214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1601" y="4197928"/>
            <a:ext cx="2576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93674" y="4705928"/>
            <a:ext cx="4248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64510" y="5029200"/>
            <a:ext cx="4470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590905"/>
            <a:ext cx="9083959" cy="3700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máiïìodu.a.m%lrKh</a:t>
            </a:r>
            <a:r>
              <a:rPr lang="en-US" sz="2800" b="1" dirty="0" smtClean="0">
                <a:latin typeface="FMAbabld" panose="00000700000000000000" pitchFamily="2" charset="0"/>
              </a:rPr>
              <a:t> 2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1601" y="2290617"/>
            <a:ext cx="89407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2364" y="2618509"/>
            <a:ext cx="290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1601" y="3302001"/>
            <a:ext cx="56895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1601" y="4983018"/>
            <a:ext cx="3537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54401" y="2613892"/>
            <a:ext cx="16994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91200" y="4641273"/>
            <a:ext cx="3251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601" y="4290291"/>
            <a:ext cx="14962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6" y="221673"/>
            <a:ext cx="8885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;:d.; </a:t>
            </a:r>
            <a:r>
              <a:rPr lang="en-US" sz="4400" dirty="0" err="1" smtClean="0">
                <a:latin typeface="FMAbabld" panose="00000700000000000000" pitchFamily="2" charset="0"/>
              </a:rPr>
              <a:t>idikfha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m%Odk;u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b.ekaùu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2179" y="863599"/>
            <a:ext cx="69272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dirty="0" err="1" smtClean="0">
                <a:latin typeface="FMAbabld" panose="00000700000000000000" pitchFamily="2" charset="0"/>
              </a:rPr>
              <a:t>wiaido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</a:t>
            </a:r>
            <a:r>
              <a:rPr lang="en-US" sz="7200" dirty="0" err="1" smtClean="0">
                <a:latin typeface="FMAbabld" panose="00000700000000000000" pitchFamily="2" charset="0"/>
              </a:rPr>
              <a:t>wdoSkj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	</a:t>
            </a:r>
            <a:r>
              <a:rPr lang="en-US" sz="7200" dirty="0" err="1" smtClean="0">
                <a:latin typeface="FMAbabld" panose="00000700000000000000" pitchFamily="2" charset="0"/>
              </a:rPr>
              <a:t>ksiairKh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7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88" y="1180386"/>
            <a:ext cx="3036038" cy="3680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581" y="102062"/>
            <a:ext cx="877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wfma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ienE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bÉP;ajh</a:t>
            </a:r>
            <a:r>
              <a:rPr lang="en-US" sz="5400" dirty="0" smtClean="0">
                <a:latin typeface="FMAbabld" panose="00000700000000000000" pitchFamily="2" charset="0"/>
              </a:rPr>
              <a:t> l=</a:t>
            </a:r>
            <a:r>
              <a:rPr lang="en-US" sz="5400" dirty="0" err="1" smtClean="0">
                <a:latin typeface="FMAbabld" panose="00000700000000000000" pitchFamily="2" charset="0"/>
              </a:rPr>
              <a:t>ulao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81" y="1078906"/>
            <a:ext cx="1717964" cy="5632311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</a:rPr>
              <a:t>wei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lk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kdih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osj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YÍrh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uk</a:t>
            </a:r>
            <a:endParaRPr lang="en-US" sz="4000" dirty="0" smtClean="0">
              <a:ln w="12700">
                <a:noFill/>
              </a:ln>
              <a:latin typeface="FMAbab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525" y="1448240"/>
            <a:ext cx="46366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mskùu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8800" dirty="0" err="1" smtClean="0">
                <a:latin typeface="FMAbabld" panose="00000700000000000000" pitchFamily="2" charset="0"/>
              </a:rPr>
              <a:t>wdiaidoh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1367777" y="1448240"/>
            <a:ext cx="572654" cy="489364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569667"/>
            <a:ext cx="9083959" cy="3361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wiaido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260437" y="4124796"/>
            <a:ext cx="141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37527" y="3061580"/>
            <a:ext cx="11360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87273" y="1994539"/>
            <a:ext cx="1071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6872" y="506252"/>
            <a:ext cx="1717964" cy="5632311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</a:rPr>
              <a:t>wei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lk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kdih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osj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YÍrh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uk</a:t>
            </a:r>
            <a:endParaRPr lang="en-US" sz="4000" dirty="0" smtClean="0">
              <a:ln w="12700">
                <a:noFill/>
              </a:ln>
              <a:latin typeface="FMAbab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0907" y="506251"/>
            <a:ext cx="2757057" cy="5632311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rEm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Yío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.</a:t>
            </a: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kaO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ri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fmdÜGín</a:t>
            </a:r>
            <a:endParaRPr lang="en-US" sz="4000" dirty="0" smtClean="0">
              <a:ln w="12700">
                <a:noFill/>
              </a:ln>
              <a:latin typeface="FMAbabld" panose="000007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Oïu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934690" y="8589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34689" y="17733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34688" y="26877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934687" y="36021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34687" y="45165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34686" y="5430982"/>
            <a:ext cx="1616363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624"/>
            <a:ext cx="9144000" cy="41167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43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kika;s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6219" y="5121563"/>
            <a:ext cx="89361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601" y="4789055"/>
            <a:ext cx="89407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53673" y="4475019"/>
            <a:ext cx="67887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6219" y="5473520"/>
            <a:ext cx="5592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4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138"/>
            <a:ext cx="9144000" cy="30857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42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kika;s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273" y="4948771"/>
            <a:ext cx="8428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6" y="4447311"/>
            <a:ext cx="9005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0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61"/>
          <a:stretch/>
        </p:blipFill>
        <p:spPr>
          <a:xfrm>
            <a:off x="18474" y="4500488"/>
            <a:ext cx="9101280" cy="147162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13"/>
          <a:stretch/>
        </p:blipFill>
        <p:spPr>
          <a:xfrm>
            <a:off x="36946" y="1306596"/>
            <a:ext cx="9040088" cy="152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mGu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wiaido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6946" y="3699461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701309" y="1291660"/>
            <a:ext cx="598052" cy="358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00291" y="4451926"/>
            <a:ext cx="1002141" cy="415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02283" y="1723353"/>
            <a:ext cx="897078" cy="35827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15010" y="5205139"/>
            <a:ext cx="1160320" cy="41680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146" y="221673"/>
            <a:ext cx="882072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iem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fõokdj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latin typeface="FMAbabld" panose="00000700000000000000" pitchFamily="2" charset="0"/>
              </a:rPr>
              <a:t>iy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9600" dirty="0" err="1" smtClean="0">
                <a:latin typeface="FMAbabld" panose="00000700000000000000" pitchFamily="2" charset="0"/>
              </a:rPr>
              <a:t>wiaidoh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latin typeface="FMAbabld" panose="00000700000000000000" pitchFamily="2" charset="0"/>
              </a:rPr>
              <a:t>hkq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tlla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fkdjk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njg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idlaIs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699136"/>
            <a:ext cx="9083960" cy="25579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49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il,sl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6946" y="3699461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848"/>
            <a:ext cx="9083960" cy="218906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8506" y="1427020"/>
            <a:ext cx="9005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506" y="1750293"/>
            <a:ext cx="45766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5451" y="4826002"/>
            <a:ext cx="8890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4687" y="5158511"/>
            <a:ext cx="3357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" y="4525818"/>
            <a:ext cx="9105256" cy="122904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97528"/>
            <a:ext cx="9048678" cy="3365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131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mßúuxik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923306" y="5001493"/>
            <a:ext cx="1668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47088" y="5370947"/>
            <a:ext cx="1668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1931" y="5759486"/>
            <a:ext cx="1668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4221809"/>
            <a:ext cx="9083959" cy="1149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130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mßúuxik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5485" y="4576621"/>
            <a:ext cx="3497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2695" y="4964547"/>
            <a:ext cx="3748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1025662"/>
            <a:ext cx="9083959" cy="268272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21931" y="5370946"/>
            <a:ext cx="4071378" cy="323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" y="3946358"/>
            <a:ext cx="9083959" cy="1896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131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mßúuxik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43475"/>
            <a:ext cx="9083959" cy="231740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6946" y="3523970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3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36" y="1717962"/>
            <a:ext cx="7499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úmdl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ÿla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fõokdj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iem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fõokdj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m%ydKh</a:t>
            </a:r>
            <a:r>
              <a:rPr lang="en-US" sz="6000" dirty="0" smtClean="0">
                <a:latin typeface="FMAbabld" panose="00000700000000000000" pitchFamily="2" charset="0"/>
              </a:rPr>
              <a:t> l, </a:t>
            </a:r>
            <a:r>
              <a:rPr lang="en-US" sz="6000" dirty="0" err="1" smtClean="0">
                <a:latin typeface="FMAbabld" panose="00000700000000000000" pitchFamily="2" charset="0"/>
              </a:rPr>
              <a:t>fkdyel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683"/>
            <a:ext cx="9144000" cy="2862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wiaido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879269" y="2374542"/>
            <a:ext cx="2068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56726" y="3176275"/>
            <a:ext cx="2364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07743" y="3970087"/>
            <a:ext cx="141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946" y="4330305"/>
            <a:ext cx="1413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604530"/>
            <a:ext cx="9083959" cy="49241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315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nd,sisfldamu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321" y="5528662"/>
            <a:ext cx="1238932" cy="12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314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nd,sisfldamu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321" y="5528662"/>
            <a:ext cx="1238932" cy="123893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01915"/>
            <a:ext cx="9083959" cy="41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25235"/>
            <a:ext cx="9083959" cy="231944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6" y="3523970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03264"/>
            <a:ext cx="9083959" cy="23274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74249" y="1186876"/>
            <a:ext cx="819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3267" y="1805713"/>
            <a:ext cx="819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89668" y="4410367"/>
            <a:ext cx="132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1341" y="5149276"/>
            <a:ext cx="1650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9" y="572652"/>
            <a:ext cx="8496502" cy="624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397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4794" y="1833421"/>
            <a:ext cx="24448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06269" y="1537858"/>
            <a:ext cx="2013981" cy="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42545" y="5287822"/>
            <a:ext cx="20777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396" y="5583385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8396" y="5888185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8395" y="6211457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8396" y="6451603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8395" y="6821052"/>
            <a:ext cx="5504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19322" y="1879603"/>
            <a:ext cx="24448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9" y="572652"/>
            <a:ext cx="8496502" cy="624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397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4794" y="1833421"/>
            <a:ext cx="24448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06269" y="1537858"/>
            <a:ext cx="2013981" cy="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42545" y="5287822"/>
            <a:ext cx="20777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396" y="5583385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8396" y="5888185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8395" y="6211457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8396" y="6451603"/>
            <a:ext cx="840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8395" y="6821052"/>
            <a:ext cx="5504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19322" y="1879603"/>
            <a:ext cx="24448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66611"/>
            <a:ext cx="9031769" cy="57681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396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55964" y="1768766"/>
            <a:ext cx="2886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20087" y="1757223"/>
            <a:ext cx="1155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82869" y="5195458"/>
            <a:ext cx="16579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6723" y="5509494"/>
            <a:ext cx="8744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681504" y="1743371"/>
            <a:ext cx="15344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0791" y="5832767"/>
            <a:ext cx="8744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0791" y="6146802"/>
            <a:ext cx="8744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6723" y="6451604"/>
            <a:ext cx="8744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89566"/>
            <a:ext cx="9083959" cy="54069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397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41418" y="1168402"/>
            <a:ext cx="2045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0071" y="2062023"/>
            <a:ext cx="89038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8869" y="5176985"/>
            <a:ext cx="580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6723" y="5500257"/>
            <a:ext cx="88272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6723" y="5805057"/>
            <a:ext cx="88272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6723" y="6122647"/>
            <a:ext cx="2758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994"/>
            <a:ext cx="9144000" cy="4496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396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i,a</a:t>
            </a:r>
            <a:r>
              <a:rPr lang="en-US" sz="2800" b="1" dirty="0" smtClean="0">
                <a:latin typeface="FMAbabld" panose="00000700000000000000" pitchFamily="2" charset="0"/>
              </a:rPr>
              <a:t>,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1927" y="1528621"/>
            <a:ext cx="50476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82107" y="2163623"/>
            <a:ext cx="56387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82300" y="5007303"/>
            <a:ext cx="74386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43" y="5340002"/>
            <a:ext cx="90839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43" y="5665724"/>
            <a:ext cx="83623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943" y="2474708"/>
            <a:ext cx="1263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998" y="1810328"/>
            <a:ext cx="8377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err="1" smtClean="0">
                <a:latin typeface="FMAbabld" panose="00000700000000000000" pitchFamily="2" charset="0"/>
              </a:rPr>
              <a:t>wiaiq;j;a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mD;Êckhd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fufkys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lrk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wdldrh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endParaRPr lang="en-US" sz="4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" y="863121"/>
            <a:ext cx="9083963" cy="5165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151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ÿ;Sh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wiaiq;jka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3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671"/>
            <a:ext cx="9144000" cy="2917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fkd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fp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wiaido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708" y="352243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" y="3577436"/>
            <a:ext cx="8986981" cy="328056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655126" y="972618"/>
            <a:ext cx="1560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79271" y="1923102"/>
            <a:ext cx="1560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88330" y="2806064"/>
            <a:ext cx="1851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40218" y="3919181"/>
            <a:ext cx="1145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81745" y="5007457"/>
            <a:ext cx="12376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12472" y="6078607"/>
            <a:ext cx="1306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150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ÿ;Sh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wiaiq;jka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218805"/>
            <a:ext cx="9088764" cy="4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200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.</a:t>
            </a:r>
            <a:r>
              <a:rPr lang="en-US" sz="2800" b="1" dirty="0" err="1" smtClean="0">
                <a:latin typeface="FMAbabld" panose="00000700000000000000" pitchFamily="2" charset="0"/>
              </a:rPr>
              <a:t>sßudkkao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600364"/>
            <a:ext cx="9079133" cy="1958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0" y="2558608"/>
            <a:ext cx="6175150" cy="41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Y%uK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flfkl</a:t>
            </a:r>
            <a:r>
              <a:rPr lang="en-US" sz="6000" dirty="0" smtClean="0">
                <a:latin typeface="FMAbabld" panose="00000700000000000000" pitchFamily="2" charset="0"/>
              </a:rPr>
              <a:t>= </a:t>
            </a:r>
            <a:r>
              <a:rPr lang="en-US" sz="6000" dirty="0" err="1" smtClean="0">
                <a:latin typeface="FMAbabld" panose="00000700000000000000" pitchFamily="2" charset="0"/>
              </a:rPr>
              <a:t>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662"/>
            <a:ext cx="9144000" cy="40426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56325" y="2050204"/>
            <a:ext cx="39947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59525" y="4202276"/>
            <a:ext cx="39947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979"/>
            <a:ext cx="9144000" cy="42780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r>
              <a:rPr lang="en-US" sz="2400" dirty="0">
                <a:latin typeface="FMAbabld" panose="00000700000000000000" pitchFamily="2" charset="0"/>
              </a:rPr>
              <a:t>3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iuK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4635" y="2022496"/>
            <a:ext cx="50823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96321" y="4211513"/>
            <a:ext cx="50823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3272</TotalTime>
  <Words>716</Words>
  <Application>Microsoft Office PowerPoint</Application>
  <PresentationFormat>On-screen Show (4:3)</PresentationFormat>
  <Paragraphs>192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FMAbabld</vt:lpstr>
      <vt:lpstr>FMBindumathi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305</cp:revision>
  <dcterms:created xsi:type="dcterms:W3CDTF">2022-12-25T08:19:20Z</dcterms:created>
  <dcterms:modified xsi:type="dcterms:W3CDTF">2023-01-20T18:10:06Z</dcterms:modified>
</cp:coreProperties>
</file>